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305" r:id="rId4"/>
    <p:sldId id="321" r:id="rId5"/>
    <p:sldId id="322" r:id="rId6"/>
    <p:sldId id="324" r:id="rId7"/>
    <p:sldId id="319" r:id="rId8"/>
    <p:sldId id="320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8" r:id="rId21"/>
    <p:sldId id="325" r:id="rId22"/>
    <p:sldId id="326" r:id="rId23"/>
    <p:sldId id="327" r:id="rId24"/>
    <p:sldId id="328" r:id="rId25"/>
    <p:sldId id="331" r:id="rId26"/>
    <p:sldId id="329" r:id="rId27"/>
    <p:sldId id="330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707" autoAdjust="0"/>
  </p:normalViewPr>
  <p:slideViewPr>
    <p:cSldViewPr snapToGrid="0" snapToObjects="1"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7E9DF-8622-4AC9-9266-61619072040B}" type="datetimeFigureOut">
              <a:rPr lang="tr-TR" smtClean="0"/>
              <a:t>12.02.2019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12B85-D5CA-4A86-BD26-2732F1F25B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00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92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1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319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59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59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16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02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41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975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60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9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25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24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98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05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73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76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97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2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03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94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2B85-D5CA-4A86-BD26-2732F1F25BB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48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pa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532" y="1842564"/>
            <a:ext cx="5350935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532" y="3378210"/>
            <a:ext cx="5350935" cy="109219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subtitle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7D1-B936-4316-A796-FDCF901A666D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8A5D-898B-43C1-A4A7-4615C8DDCE5E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75F7-C23E-4903-8A3E-8871097061AF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_sayfala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1859-F4A3-4343-BCAF-F8DF32C3EB81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perato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9" y="2798234"/>
            <a:ext cx="5080001" cy="1231899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999" y="2280180"/>
            <a:ext cx="5080001" cy="4968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0A2B-ADD3-419F-A34F-A0D779788264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95AB-24FC-475C-8CFC-36670770CF1C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FCAE-9AFF-4A4A-831C-51ABCB255A34}" type="datetime1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7E45-6555-4EEC-95BA-8D3C79DA4672}" type="datetime1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7AE2-EBB6-40BE-AD5E-38328025BE31}" type="datetime1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0DB3-2CE9-4611-8322-AB6D305080F2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8A8B-6215-4219-9EA0-C4AC06432DC8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A0.5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_sayfalar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87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7545"/>
            <a:ext cx="8229600" cy="5037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7845" y="6356350"/>
            <a:ext cx="145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15AD-6323-45E5-9173-8478955A42A8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733" y="6356350"/>
            <a:ext cx="145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A0.5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24" y="6356350"/>
            <a:ext cx="145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8894-E99A-C24B-9F27-2643E211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Microsoft Sans Serif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Microsoft Sans Serif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Microsoft Sans 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Microsoft Sans 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Microsoft Sans 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2bsupport@vestel.com.t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53600" y="2996952"/>
            <a:ext cx="799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0486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Vestek Elektronik Araştırma Geliştirme A.Ş.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5268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Kemal Can Aytekin</a:t>
            </a:r>
          </a:p>
          <a:p>
            <a:pPr algn="ctr"/>
            <a:r>
              <a:rPr lang="tr-TR" dirty="0" smtClean="0"/>
              <a:t>Samet Gündoğdu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470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RFHotelTV Kurulum Eğitimi</a:t>
            </a:r>
          </a:p>
          <a:p>
            <a:pPr algn="ctr"/>
            <a:r>
              <a:rPr lang="tr-TR" dirty="0" smtClean="0"/>
              <a:t>Şubat </a:t>
            </a:r>
            <a:r>
              <a:rPr lang="tr-TR" dirty="0" smtClean="0"/>
              <a:t>2019                 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tr-TR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3273" y="2996952"/>
            <a:ext cx="799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BIOS Üzerinden Yapılacak İşlemler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sym typeface="Wingdings" panose="05000000000000000000" pitchFamily="2" charset="2"/>
              </a:rPr>
              <a:t>«Boot Override» </a:t>
            </a:r>
            <a:r>
              <a:rPr lang="tr-TR" dirty="0" smtClean="0">
                <a:sym typeface="Wingdings" panose="05000000000000000000" pitchFamily="2" charset="2"/>
              </a:rPr>
              <a:t>kısmından takılı olan Ubuntu Kurulum USB’si seçildikten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5748"/>
            <a:ext cx="8712968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8029" y="2040996"/>
            <a:ext cx="561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Bölüm - III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0365" y="3059668"/>
            <a:ext cx="1903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Ubuntu Kurulumu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Ubuntu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Gelen ekranda </a:t>
            </a:r>
            <a:r>
              <a:rPr lang="tr-TR" b="1" dirty="0" smtClean="0">
                <a:sym typeface="Wingdings" panose="05000000000000000000" pitchFamily="2" charset="2"/>
              </a:rPr>
              <a:t>«Install Ubuntu» </a:t>
            </a:r>
            <a:r>
              <a:rPr lang="tr-TR" dirty="0" smtClean="0">
                <a:sym typeface="Wingdings" panose="05000000000000000000" pitchFamily="2" charset="2"/>
              </a:rPr>
              <a:t>seçeneği tıklandıktan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1554"/>
            <a:ext cx="8712967" cy="43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Ubuntu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Ubuntu kurulumuna hazırlık ekranında seçenekler işaretlenir ve </a:t>
            </a:r>
            <a:r>
              <a:rPr lang="tr-TR" b="1" dirty="0" smtClean="0">
                <a:sym typeface="Wingdings" panose="05000000000000000000" pitchFamily="2" charset="2"/>
              </a:rPr>
              <a:t>«Continue» </a:t>
            </a:r>
            <a:r>
              <a:rPr lang="tr-TR" dirty="0" smtClean="0">
                <a:sym typeface="Wingdings" panose="05000000000000000000" pitchFamily="2" charset="2"/>
              </a:rPr>
              <a:t>seçeneği tıklandıktan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3631"/>
            <a:ext cx="8712968" cy="44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Ubuntu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Kurulum seçenekleri menüsünde </a:t>
            </a:r>
            <a:r>
              <a:rPr lang="tr-TR" b="1" dirty="0" smtClean="0">
                <a:sym typeface="Wingdings" panose="05000000000000000000" pitchFamily="2" charset="2"/>
              </a:rPr>
              <a:t>«Erase disk and install Ubuntu» </a:t>
            </a:r>
            <a:r>
              <a:rPr lang="tr-TR" dirty="0" smtClean="0">
                <a:sym typeface="Wingdings" panose="05000000000000000000" pitchFamily="2" charset="2"/>
              </a:rPr>
              <a:t>seçeneği işaretlenir ve </a:t>
            </a:r>
            <a:r>
              <a:rPr lang="tr-TR" b="1" dirty="0" smtClean="0">
                <a:sym typeface="Wingdings" panose="05000000000000000000" pitchFamily="2" charset="2"/>
              </a:rPr>
              <a:t>«Install Now» </a:t>
            </a:r>
            <a:r>
              <a:rPr lang="tr-TR" dirty="0" smtClean="0">
                <a:sym typeface="Wingdings" panose="05000000000000000000" pitchFamily="2" charset="2"/>
              </a:rPr>
              <a:t>seçeneği tıklandıktan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7399"/>
            <a:ext cx="8712968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Ubuntu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sym typeface="Wingdings" panose="05000000000000000000" pitchFamily="2" charset="2"/>
              </a:rPr>
              <a:t>«Disk seçenekleri»</a:t>
            </a:r>
            <a:r>
              <a:rPr lang="tr-TR" dirty="0" smtClean="0">
                <a:sym typeface="Wingdings" panose="05000000000000000000" pitchFamily="2" charset="2"/>
              </a:rPr>
              <a:t> ekranında </a:t>
            </a:r>
            <a:r>
              <a:rPr lang="tr-TR" b="1" dirty="0" smtClean="0">
                <a:sym typeface="Wingdings" panose="05000000000000000000" pitchFamily="2" charset="2"/>
              </a:rPr>
              <a:t>«Continue» </a:t>
            </a:r>
            <a:r>
              <a:rPr lang="tr-TR" dirty="0" smtClean="0">
                <a:sym typeface="Wingdings" panose="05000000000000000000" pitchFamily="2" charset="2"/>
              </a:rPr>
              <a:t>seçeneği tıklandıktan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0008"/>
            <a:ext cx="8712967" cy="43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Ubuntu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sym typeface="Wingdings" panose="05000000000000000000" pitchFamily="2" charset="2"/>
              </a:rPr>
              <a:t>«Your name» </a:t>
            </a:r>
            <a:r>
              <a:rPr lang="tr-TR" dirty="0" smtClean="0">
                <a:sym typeface="Wingdings" panose="05000000000000000000" pitchFamily="2" charset="2"/>
              </a:rPr>
              <a:t>ve </a:t>
            </a:r>
            <a:r>
              <a:rPr lang="tr-TR" b="1" dirty="0" smtClean="0">
                <a:sym typeface="Wingdings" panose="05000000000000000000" pitchFamily="2" charset="2"/>
              </a:rPr>
              <a:t>«Password» </a:t>
            </a:r>
            <a:r>
              <a:rPr lang="tr-TR" dirty="0" smtClean="0">
                <a:sym typeface="Wingdings" panose="05000000000000000000" pitchFamily="2" charset="2"/>
              </a:rPr>
              <a:t>bölümleri aşağıdaki tabloya göre doldurulur ve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15629"/>
          <a:stretch/>
        </p:blipFill>
        <p:spPr>
          <a:xfrm>
            <a:off x="179511" y="3248025"/>
            <a:ext cx="8712968" cy="2971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78461"/>
              </p:ext>
            </p:extLst>
          </p:nvPr>
        </p:nvGraphicFramePr>
        <p:xfrm>
          <a:off x="1523998" y="195156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35233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33141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Your Name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Password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VKB00XXX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vestekRFSRV2018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6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9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8029" y="2040996"/>
            <a:ext cx="561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Bölüm - IV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3206" y="3059668"/>
            <a:ext cx="22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RFHotelTV Kurulumu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Masaüstünde sağ tıklanarak </a:t>
            </a:r>
            <a:r>
              <a:rPr lang="tr-TR" b="1" dirty="0" smtClean="0"/>
              <a:t>«open in terminal»</a:t>
            </a:r>
            <a:r>
              <a:rPr lang="tr-TR" dirty="0" smtClean="0"/>
              <a:t> seçilir. Açılan </a:t>
            </a:r>
            <a:r>
              <a:rPr lang="tr-TR" dirty="0"/>
              <a:t>terminalde komut satırına </a:t>
            </a:r>
            <a:r>
              <a:rPr lang="tr-TR" b="1" dirty="0" smtClean="0"/>
              <a:t>«sudo su» </a:t>
            </a:r>
            <a:r>
              <a:rPr lang="tr-TR" dirty="0" smtClean="0"/>
              <a:t>yazılıp </a:t>
            </a:r>
            <a:r>
              <a:rPr lang="tr-TR" b="1" dirty="0" smtClean="0"/>
              <a:t>«enter» </a:t>
            </a:r>
            <a:r>
              <a:rPr lang="tr-TR" dirty="0" smtClean="0"/>
              <a:t>tuşlanır. Root şifresi girilip </a:t>
            </a:r>
            <a:r>
              <a:rPr lang="tr-TR" b="1" dirty="0" smtClean="0"/>
              <a:t>«enter» </a:t>
            </a:r>
            <a:r>
              <a:rPr lang="tr-TR" dirty="0" smtClean="0"/>
              <a:t>tuşlandıktan sonra aşağıdaki komutlar sırası ile çalıştırılır. Kurulum işlemi otomatik olarak başlayacak, tamamlandığında sunucu yeniden başlayacaktır.</a:t>
            </a:r>
          </a:p>
          <a:p>
            <a:pPr lvl="1" algn="just"/>
            <a:endParaRPr lang="tr-TR" dirty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/>
        </p:blipFill>
        <p:spPr>
          <a:xfrm>
            <a:off x="179511" y="3587262"/>
            <a:ext cx="8712967" cy="263256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4012"/>
              </p:ext>
            </p:extLst>
          </p:nvPr>
        </p:nvGraphicFramePr>
        <p:xfrm>
          <a:off x="1511998" y="2539398"/>
          <a:ext cx="6120000" cy="731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120840644"/>
                    </a:ext>
                  </a:extLst>
                </a:gridCol>
              </a:tblGrid>
              <a:tr h="2883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 /usr/local/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131865"/>
                  </a:ext>
                </a:extLst>
              </a:tr>
              <a:tr h="249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setup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17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Sunucuda tarayıcıya 127.0.0.1 adresi yazılır ve aşağıdaki gibi giriş ekranı gelir. </a:t>
            </a:r>
          </a:p>
          <a:p>
            <a:pPr lvl="1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t="11149" r="40101" b="55619"/>
          <a:stretch/>
        </p:blipFill>
        <p:spPr>
          <a:xfrm>
            <a:off x="2727263" y="3329094"/>
            <a:ext cx="3617463" cy="28176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18360"/>
              </p:ext>
            </p:extLst>
          </p:nvPr>
        </p:nvGraphicFramePr>
        <p:xfrm>
          <a:off x="1524000" y="16929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49363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37722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Username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Password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5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vestek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vestekRF2018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4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tr-T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48029" y="2040996"/>
            <a:ext cx="561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Bölüm - I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8033" y="3059668"/>
            <a:ext cx="186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Fiziksel Montajlar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Yönetici paneline kullanıcı adı ve şifre ile giriş yapıldıktan sonra açılan ekranın sağ üst köşesinde bulunan VKBxxxxx formatındaki kod </a:t>
            </a:r>
            <a:r>
              <a:rPr lang="tr-TR" b="1" dirty="0" smtClean="0"/>
              <a:t>Sunucu İsmi </a:t>
            </a:r>
            <a:r>
              <a:rPr lang="tr-TR" dirty="0" smtClean="0"/>
              <a:t>adıyla kayıt edilir. Bu isim slaytın sonunda B2B ekibine gönderilecek forma eklenir.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64" y="2574459"/>
            <a:ext cx="5195067" cy="17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Sol üstte bulunan Uygulamalar butonuna basılır ve «team» yazılarak </a:t>
            </a:r>
            <a:r>
              <a:rPr lang="tr-TR" b="1" dirty="0" smtClean="0"/>
              <a:t>TeamViewer 12 </a:t>
            </a:r>
            <a:r>
              <a:rPr lang="tr-TR" dirty="0" smtClean="0"/>
              <a:t>programı açılır.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907931"/>
            <a:ext cx="58483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Lisans sözleşmesi </a:t>
            </a:r>
            <a:r>
              <a:rPr lang="tr-TR" b="1" dirty="0" smtClean="0"/>
              <a:t>Accept License Aggreement </a:t>
            </a:r>
            <a:r>
              <a:rPr lang="tr-TR" dirty="0" smtClean="0"/>
              <a:t>seçeneği tıklanarak kabul edilir.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08" y="1696917"/>
            <a:ext cx="6640219" cy="39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TeamViewer 12 programı açıldığında sol tarafta bulunan </a:t>
            </a:r>
            <a:r>
              <a:rPr lang="tr-TR" b="1" dirty="0" smtClean="0"/>
              <a:t>Your ID </a:t>
            </a:r>
            <a:r>
              <a:rPr lang="tr-TR" dirty="0" smtClean="0"/>
              <a:t>bölümünde yazan kod kayıt edilir.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60" y="2068009"/>
            <a:ext cx="5548076" cy="32396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23392" y="3217985"/>
            <a:ext cx="1186962" cy="3253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4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Programın sistem açılışında otomatik olarak açılması ve uzaktan erişim için statik şifre belirleme işlemleri için </a:t>
            </a:r>
            <a:r>
              <a:rPr lang="tr-TR" b="1" dirty="0" smtClean="0"/>
              <a:t>Extras</a:t>
            </a:r>
            <a:r>
              <a:rPr lang="tr-TR" b="1" dirty="0" smtClean="0">
                <a:sym typeface="Wingdings" panose="05000000000000000000" pitchFamily="2" charset="2"/>
              </a:rPr>
              <a:t>Options </a:t>
            </a:r>
            <a:r>
              <a:rPr lang="tr-TR" dirty="0" smtClean="0">
                <a:sym typeface="Wingdings" panose="05000000000000000000" pitchFamily="2" charset="2"/>
              </a:rPr>
              <a:t>menüsüne girilir.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61" y="1978268"/>
            <a:ext cx="4773851" cy="38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Açılan sayfada «</a:t>
            </a:r>
            <a:r>
              <a:rPr lang="tr-TR" b="1" dirty="0" smtClean="0">
                <a:sym typeface="Wingdings" panose="05000000000000000000" pitchFamily="2" charset="2"/>
              </a:rPr>
              <a:t>Start TeamViewer with system</a:t>
            </a:r>
            <a:r>
              <a:rPr lang="tr-TR" dirty="0" smtClean="0">
                <a:sym typeface="Wingdings" panose="05000000000000000000" pitchFamily="2" charset="2"/>
              </a:rPr>
              <a:t>» seçeneği tıklanır ve işaretli olduğundan emin olunur.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617" y="1926643"/>
            <a:ext cx="5793031" cy="39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Solda bulunan </a:t>
            </a:r>
            <a:r>
              <a:rPr lang="tr-TR" b="1" dirty="0" smtClean="0"/>
              <a:t>Security</a:t>
            </a:r>
            <a:r>
              <a:rPr lang="tr-TR" dirty="0" smtClean="0"/>
              <a:t> sekmesine tıklanarak </a:t>
            </a:r>
            <a:r>
              <a:rPr lang="tr-TR" b="1" dirty="0" smtClean="0"/>
              <a:t>Personal Password </a:t>
            </a:r>
            <a:r>
              <a:rPr lang="tr-TR" dirty="0" smtClean="0"/>
              <a:t>bölümünde </a:t>
            </a:r>
            <a:r>
              <a:rPr lang="tr-TR" b="1" dirty="0" smtClean="0"/>
              <a:t>Password</a:t>
            </a:r>
            <a:r>
              <a:rPr lang="tr-TR" dirty="0" smtClean="0"/>
              <a:t> ve </a:t>
            </a:r>
            <a:r>
              <a:rPr lang="tr-TR" b="1" dirty="0" smtClean="0"/>
              <a:t>Confirm password </a:t>
            </a:r>
            <a:r>
              <a:rPr lang="tr-TR" dirty="0" smtClean="0"/>
              <a:t>bölümlerine aşağıdaki değerler girilerek </a:t>
            </a:r>
            <a:r>
              <a:rPr lang="tr-TR" b="1" dirty="0" smtClean="0"/>
              <a:t>OK </a:t>
            </a:r>
            <a:r>
              <a:rPr lang="tr-TR" dirty="0" smtClean="0"/>
              <a:t>seçeneği tıklanır.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0" y="2874892"/>
            <a:ext cx="5372009" cy="304637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68197"/>
              </p:ext>
            </p:extLst>
          </p:nvPr>
        </p:nvGraphicFramePr>
        <p:xfrm>
          <a:off x="1523998" y="205887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35233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33141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Password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Confirm</a:t>
                      </a:r>
                      <a:r>
                        <a:rPr lang="tr-TR" baseline="0" dirty="0" smtClean="0"/>
                        <a:t> Password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vestekRF2018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vestekRF2018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6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RFHotelTV Kurulumu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İşlemler tamamlandıktan sonra TeamViewer ID ve verilen statik şifre aşağıdaki formatta </a:t>
            </a:r>
            <a:r>
              <a:rPr lang="tr-TR" dirty="0" smtClean="0">
                <a:hlinkClick r:id="rId4"/>
              </a:rPr>
              <a:t>b2bsupport@vestel.com.tr</a:t>
            </a:r>
            <a:r>
              <a:rPr lang="tr-TR" dirty="0" smtClean="0"/>
              <a:t> adresine gönderilir.</a:t>
            </a:r>
            <a:endParaRPr lang="tr-TR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54104"/>
              </p:ext>
            </p:extLst>
          </p:nvPr>
        </p:nvGraphicFramePr>
        <p:xfrm>
          <a:off x="1523998" y="20315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35233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31414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2114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Sunucu</a:t>
                      </a:r>
                      <a:r>
                        <a:rPr lang="tr-TR" baseline="0" dirty="0" smtClean="0"/>
                        <a:t> İsmi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TeamViewer</a:t>
                      </a:r>
                      <a:r>
                        <a:rPr lang="tr-TR" baseline="0" dirty="0" smtClean="0"/>
                        <a:t> ID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TeamViewer Şifre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VKB00001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102133940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vestekRF2018</a:t>
                      </a:r>
                      <a:endParaRPr lang="tr-T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6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2" name="44 Düz Bağlayıcı"/>
          <p:cNvCxnSpPr/>
          <p:nvPr/>
        </p:nvCxnSpPr>
        <p:spPr>
          <a:xfrm>
            <a:off x="-396875" y="5717314"/>
            <a:ext cx="954087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608" y="2204864"/>
            <a:ext cx="677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SON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53600" y="2996952"/>
            <a:ext cx="799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67744" y="443711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RFHotelTV </a:t>
            </a:r>
            <a:r>
              <a:rPr lang="tr-TR" dirty="0"/>
              <a:t>Kurulum </a:t>
            </a:r>
            <a:r>
              <a:rPr lang="tr-TR" dirty="0" smtClean="0"/>
              <a:t>Eğitimi</a:t>
            </a:r>
          </a:p>
          <a:p>
            <a:pPr algn="ctr"/>
            <a:r>
              <a:rPr lang="tr-TR" dirty="0" smtClean="0"/>
              <a:t>Şubat</a:t>
            </a:r>
            <a:r>
              <a:rPr lang="tr-TR" dirty="0" smtClean="0"/>
              <a:t> </a:t>
            </a:r>
            <a:r>
              <a:rPr lang="tr-TR" dirty="0" smtClean="0"/>
              <a:t>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60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Fiziksel Montajlar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Montaj için solda resimdeki gibi RFHotelTV sunucusunun üst kapağı açılır. </a:t>
            </a:r>
            <a:r>
              <a:rPr lang="tr-TR" dirty="0">
                <a:sym typeface="Wingdings" panose="05000000000000000000" pitchFamily="2" charset="2"/>
              </a:rPr>
              <a:t>S</a:t>
            </a:r>
            <a:r>
              <a:rPr lang="tr-TR" dirty="0" smtClean="0">
                <a:sym typeface="Wingdings" panose="05000000000000000000" pitchFamily="2" charset="2"/>
              </a:rPr>
              <a:t>ağ tarafta resimde görülen RF modülatörü montaj işlemlerine başlamak için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5" y="3066466"/>
            <a:ext cx="4204479" cy="315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59" y="3066465"/>
            <a:ext cx="4205621" cy="3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Fiziksel Montajlar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RF modülatör, konnektöre resimdeki gibi taktıktan sonra bir sonraki slayta geçilir.</a:t>
            </a: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5176"/>
            <a:ext cx="8712968" cy="43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Fiziksel Montajlar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RF modülatör sunucudaki yuvasına takılır ve sonrasında konnektörün sağ tarafında bulunan boşluk arasına kablo bağı ile sabitledikten sonra bir sonraki slayta geçilir.</a:t>
            </a: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6192"/>
            <a:ext cx="8712968" cy="4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tx2"/>
                </a:solidFill>
              </a:rPr>
              <a:t>Fiziksel Montajlar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Anakart ile RF modülatöre bağlı bulunan IDE kablosu resimdeki gibi kablo bağı ile düzenlendikten sonra RFHotelTV sunucusunun üst kapağı kapatılır ve sonraki slayta geçilir.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6192"/>
            <a:ext cx="8712968" cy="4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8029" y="2040996"/>
            <a:ext cx="561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/>
                </a:solidFill>
              </a:rPr>
              <a:t>Bölüm - II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8520" y="3059668"/>
            <a:ext cx="342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BIOS Üzerinden </a:t>
            </a:r>
            <a:r>
              <a:rPr lang="tr-TR" b="1" dirty="0">
                <a:solidFill>
                  <a:schemeClr val="accent1"/>
                </a:solidFill>
              </a:rPr>
              <a:t>Yapılacak İşlemler</a:t>
            </a:r>
          </a:p>
        </p:txBody>
      </p:sp>
    </p:spTree>
    <p:extLst>
      <p:ext uri="{BB962C8B-B14F-4D97-AF65-F5344CB8AC3E}">
        <p14:creationId xmlns:p14="http://schemas.microsoft.com/office/powerpoint/2010/main" val="28959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BIOS Üzerinden Yapılacak İşlemler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Ubuntu Kurulum USB’si USB portuna takılır ve sunucu açılır. Sunucu açılırken klavyeden </a:t>
            </a:r>
            <a:r>
              <a:rPr lang="tr-TR" b="1" dirty="0" smtClean="0"/>
              <a:t>«delete» </a:t>
            </a:r>
            <a:r>
              <a:rPr lang="tr-TR" dirty="0"/>
              <a:t>tuşuna basılı tutularak </a:t>
            </a:r>
            <a:r>
              <a:rPr lang="tr-TR" b="1" dirty="0" smtClean="0"/>
              <a:t>BIOS</a:t>
            </a:r>
            <a:r>
              <a:rPr lang="tr-TR" dirty="0" smtClean="0"/>
              <a:t> ayarlarına girildikten sonra resimdeki gibi ekrana gelir ve </a:t>
            </a:r>
            <a:r>
              <a:rPr lang="tr-TR" b="1" dirty="0" smtClean="0"/>
              <a:t>«Advanced Mode» </a:t>
            </a:r>
            <a:r>
              <a:rPr lang="tr-TR" dirty="0" smtClean="0"/>
              <a:t>seçeneğine giriş yapılıp bir sonraki slayta geçilir. 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0816"/>
            <a:ext cx="8712968" cy="38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330" y="52550"/>
            <a:ext cx="67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BIOS Üzerinden Yapılacak İşlemler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643270"/>
            <a:ext cx="871296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67543" y="114048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sym typeface="Wingdings" panose="05000000000000000000" pitchFamily="2" charset="2"/>
              </a:rPr>
              <a:t>Gelen ekranda </a:t>
            </a:r>
            <a:r>
              <a:rPr lang="tr-TR" b="1" dirty="0" smtClean="0">
                <a:sym typeface="Wingdings" panose="05000000000000000000" pitchFamily="2" charset="2"/>
              </a:rPr>
              <a:t>«Boot» </a:t>
            </a:r>
            <a:r>
              <a:rPr lang="tr-TR" dirty="0" smtClean="0">
                <a:sym typeface="Wingdings" panose="05000000000000000000" pitchFamily="2" charset="2"/>
              </a:rPr>
              <a:t>seçeneği tıklandıktan sonra bir sonraki slayta geçilir.</a:t>
            </a:r>
          </a:p>
          <a:p>
            <a:pPr algn="just"/>
            <a:endParaRPr lang="tr-TR" dirty="0" smtClean="0"/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5733" y="6356350"/>
            <a:ext cx="1454400" cy="365125"/>
          </a:xfrm>
        </p:spPr>
        <p:txBody>
          <a:bodyPr/>
          <a:lstStyle/>
          <a:p>
            <a:r>
              <a:rPr lang="en-US" smtClean="0"/>
              <a:t>A0.5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5832"/>
            <a:ext cx="8712967" cy="44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632</Words>
  <Application>Microsoft Office PowerPoint</Application>
  <PresentationFormat>On-screen Show (4:3)</PresentationFormat>
  <Paragraphs>160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Celil Kaya</dc:creator>
  <cp:lastModifiedBy>samet gündoğdu</cp:lastModifiedBy>
  <cp:revision>149</cp:revision>
  <dcterms:created xsi:type="dcterms:W3CDTF">2014-03-25T15:17:34Z</dcterms:created>
  <dcterms:modified xsi:type="dcterms:W3CDTF">2019-02-12T10:58:53Z</dcterms:modified>
</cp:coreProperties>
</file>